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6" r:id="rId3"/>
    <p:sldId id="257" r:id="rId4"/>
    <p:sldId id="258" r:id="rId5"/>
    <p:sldId id="260" r:id="rId6"/>
    <p:sldId id="290" r:id="rId7"/>
    <p:sldId id="289" r:id="rId8"/>
    <p:sldId id="261" r:id="rId9"/>
    <p:sldId id="277" r:id="rId10"/>
    <p:sldId id="287" r:id="rId11"/>
    <p:sldId id="267" r:id="rId12"/>
    <p:sldId id="270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63" r:id="rId22"/>
    <p:sldId id="264" r:id="rId23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4"/>
    </p:embeddedFont>
    <p:embeddedFont>
      <p:font typeface="KoPub돋움체 Bold" panose="02020603020101020101" pitchFamily="18" charset="-127"/>
      <p:regular r:id="rId25"/>
    </p:embeddedFont>
    <p:embeddedFont>
      <p:font typeface="나눔스퀘어" panose="020B0600000101010101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yeong Jo" initials="MJ" lastIdx="1" clrIdx="0">
    <p:extLst>
      <p:ext uri="{19B8F6BF-5375-455C-9EA6-DF929625EA0E}">
        <p15:presenceInfo xmlns:p15="http://schemas.microsoft.com/office/powerpoint/2012/main" userId="745a401d4fa9d3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7CB01-2C25-47B7-86D0-B14E46C72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4F694E-64C0-43E9-AA82-098CE8A8B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C39C8-FACB-4765-BA34-025889E1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D03F2D-8E8D-4864-9642-E77ED463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D7EFC-1CE1-46E2-984C-87CB1C84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1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2BE1A-0165-4179-8237-0605EE77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EC40C-C725-405C-8DAC-F5A4B6051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985D64-3171-45C0-A9CB-13967895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B3F1A-1B58-4F90-9562-AD42C354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0007A-BEAB-423C-969E-E40B65AB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0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DCEED8-378F-4AE6-929E-E46B19F36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95702B-522C-47F2-A454-69074FB26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7EA305-3E03-4551-99CF-97B4985E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288C4D-DB9F-44A8-83BA-483E94AB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20840-7367-40AA-9BD4-335CF5D1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2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A8582-6470-4D35-BB0B-81D68D7C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70AC4-D7DD-4D30-8AE2-B9E6179AC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08700-DC05-41DE-A3BA-40B26DC54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EDCCF-25D2-4333-8E2E-548A4F7E7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8A4EAC-813E-4BD4-A1D3-7260049F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82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50E34-CC62-4EFA-9095-C4146CCD5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D9D60B-9477-4EA0-9424-FBF5E3EA5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BF6BD-FA81-4A13-A475-9E09B367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DF3286-ADC8-4D42-AA24-4CEBB8AC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363481-79C6-4E7B-BB34-FFB827BA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9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04D3A-B03F-433E-8128-144DBD89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7CA83-8D2C-4D1B-8AB8-88F1CE3C0F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01F1F-638E-4E03-9A8B-C30D00BA1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29F270-4D8F-4794-A3A9-A5DFB513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A9C03A-1598-4DBB-AB86-C8B284BE2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8E9BC-37B5-47E6-BA14-292BC36F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59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4F2DBA-981F-4502-B246-2909C1D2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69BFBB-1B49-4CE4-BE35-884A7B25E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9202B2-CAFE-43EF-B420-50FB6DECF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E5814E-E9DF-49D4-9D0B-1DA9CA44A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280A415-EFDB-467F-A5E4-814247455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3049CE-DBF5-49DF-A69D-17FDC4B8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E0767D-40E3-4631-B4BA-9992782E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0440C3-74EB-4222-9C03-DE661B5F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06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4E874-100A-428C-8171-A151FCBEE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13D3F8-CB7E-4974-8723-6E0666FF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65E69D-584E-40D7-BABB-5BAF156E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6F2FFC-6B5E-4468-976C-276976AB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4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3E4EB3-8E84-4D96-ACF6-A47670CF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C4F19B-AE93-4121-9BC4-6217DCF8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82929-162E-4468-BD4A-827D6BEA1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BB8D9-4977-4E59-B1A5-673663215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CF50B2-8FCC-4BB2-90F2-E505C2753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DFF272-BD79-4F6C-89D7-01FFF8BEC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B61435-B534-4CBD-B601-76FFCA023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022993-DE0C-4EA2-8732-180BDDA3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D3D21A-0CAB-4BA5-B9D9-1C058F4A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8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0A64A-A1A6-45CB-BFC4-875C3CAA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0DF29C-6170-4273-B314-E17075758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06442-0649-464C-A96F-26AC40DD9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308FC-D8C1-4EE1-812C-1A3662456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F0E89D-CF53-4D79-A947-2F443ED5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5ABC2-DD3C-409E-8F53-9B79D82D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8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09489C-B190-424A-BE00-FE5001FF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638393-24C7-4D25-8947-AE0A169C7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2BA7F-7F6D-4DE5-BFC9-2A9B28C41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D21B9-26A2-4636-8BB0-49B5DCEE22FD}" type="datetimeFigureOut">
              <a:rPr lang="ko-KR" altLang="en-US" smtClean="0"/>
              <a:t>2020-01-09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DB3972-A298-4EB5-AE46-DBF19067C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5B875-130C-443E-84E1-09B173028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CCD10-ED1E-4074-A2CF-07F1C1F1CB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0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ingdobby/MyShop_Project/tree/mast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microsoft.com/office/2007/relationships/hdphoto" Target="../media/hdphoto1.wdp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CFF744-AFE1-4231-829A-CCC8225151EF}"/>
              </a:ext>
            </a:extLst>
          </p:cNvPr>
          <p:cNvSpPr txBox="1"/>
          <p:nvPr/>
        </p:nvSpPr>
        <p:spPr>
          <a:xfrm>
            <a:off x="9434207" y="5277972"/>
            <a:ext cx="1438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조민영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0E198-C96B-438B-BE69-9AA7862CCDE6}"/>
              </a:ext>
            </a:extLst>
          </p:cNvPr>
          <p:cNvSpPr txBox="1"/>
          <p:nvPr/>
        </p:nvSpPr>
        <p:spPr>
          <a:xfrm>
            <a:off x="4982609" y="3713733"/>
            <a:ext cx="193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JSP </a:t>
            </a:r>
            <a:r>
              <a:rPr lang="ko-KR" altLang="en-US" dirty="0"/>
              <a:t>웹 프로젝트</a:t>
            </a:r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423A930-BBF5-4A37-93EF-095E50AFC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3" t="30237" r="24512" b="25759"/>
          <a:stretch/>
        </p:blipFill>
        <p:spPr>
          <a:xfrm>
            <a:off x="4079853" y="2956627"/>
            <a:ext cx="2189527" cy="7571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40EA70-E10F-480C-A7A9-0BC9EA17A6F9}"/>
              </a:ext>
            </a:extLst>
          </p:cNvPr>
          <p:cNvSpPr/>
          <p:nvPr/>
        </p:nvSpPr>
        <p:spPr>
          <a:xfrm>
            <a:off x="6269380" y="3046248"/>
            <a:ext cx="1842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0941C6-4FE4-4C28-857D-BA0889963C0B}"/>
              </a:ext>
            </a:extLst>
          </p:cNvPr>
          <p:cNvCxnSpPr>
            <a:cxnSpLocks/>
          </p:cNvCxnSpPr>
          <p:nvPr/>
        </p:nvCxnSpPr>
        <p:spPr>
          <a:xfrm flipH="1">
            <a:off x="4079853" y="2836613"/>
            <a:ext cx="142585" cy="20963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09842E-D11F-417D-93B6-4102C868DEA3}"/>
              </a:ext>
            </a:extLst>
          </p:cNvPr>
          <p:cNvCxnSpPr>
            <a:cxnSpLocks/>
          </p:cNvCxnSpPr>
          <p:nvPr/>
        </p:nvCxnSpPr>
        <p:spPr>
          <a:xfrm flipH="1">
            <a:off x="4008560" y="2774935"/>
            <a:ext cx="142585" cy="20963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01D2BD4-2DC8-4123-96CB-F78DF051D116}"/>
              </a:ext>
            </a:extLst>
          </p:cNvPr>
          <p:cNvCxnSpPr>
            <a:cxnSpLocks/>
          </p:cNvCxnSpPr>
          <p:nvPr/>
        </p:nvCxnSpPr>
        <p:spPr>
          <a:xfrm flipH="1">
            <a:off x="8040854" y="3536722"/>
            <a:ext cx="142585" cy="20963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4B6C0E8-7894-4913-A115-00F99E37CDD9}"/>
              </a:ext>
            </a:extLst>
          </p:cNvPr>
          <p:cNvCxnSpPr>
            <a:cxnSpLocks/>
          </p:cNvCxnSpPr>
          <p:nvPr/>
        </p:nvCxnSpPr>
        <p:spPr>
          <a:xfrm flipH="1">
            <a:off x="7969561" y="3475044"/>
            <a:ext cx="142585" cy="20963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1FFDFB-D3F9-4F00-8068-06535BC6F39E}"/>
              </a:ext>
            </a:extLst>
          </p:cNvPr>
          <p:cNvSpPr txBox="1"/>
          <p:nvPr/>
        </p:nvSpPr>
        <p:spPr>
          <a:xfrm>
            <a:off x="4320330" y="4027275"/>
            <a:ext cx="3187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2019.11.07 ~2019.11.28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A5E257-5B88-428F-9E19-83E429781E0A}"/>
              </a:ext>
            </a:extLst>
          </p:cNvPr>
          <p:cNvSpPr/>
          <p:nvPr/>
        </p:nvSpPr>
        <p:spPr>
          <a:xfrm>
            <a:off x="8242744" y="5831970"/>
            <a:ext cx="3821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https://github.com/codingdobby/MyShop_Project/tree/master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7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9" y="190408"/>
            <a:ext cx="48010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Ajax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아이디와 비밀번호 찾기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6BFA1C-6BBF-4914-BBE2-F1E719A6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07" y="1800225"/>
            <a:ext cx="5134668" cy="36623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E5F4315-7509-41C6-8739-54D384B9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87" y="1800225"/>
            <a:ext cx="4801051" cy="366236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1AC99E0-E582-473B-84DD-272CF5B9EDD3}"/>
              </a:ext>
            </a:extLst>
          </p:cNvPr>
          <p:cNvSpPr/>
          <p:nvPr/>
        </p:nvSpPr>
        <p:spPr>
          <a:xfrm>
            <a:off x="5812601" y="3259931"/>
            <a:ext cx="749959" cy="37147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10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FCAA49A-0AEF-4A91-9ACB-666566E843A0}"/>
              </a:ext>
            </a:extLst>
          </p:cNvPr>
          <p:cNvSpPr/>
          <p:nvPr/>
        </p:nvSpPr>
        <p:spPr>
          <a:xfrm>
            <a:off x="411939" y="159630"/>
            <a:ext cx="1447879" cy="40011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AADF6F-04FA-459A-A033-F59024462BB7}"/>
              </a:ext>
            </a:extLst>
          </p:cNvPr>
          <p:cNvSpPr/>
          <p:nvPr/>
        </p:nvSpPr>
        <p:spPr>
          <a:xfrm>
            <a:off x="519985" y="131021"/>
            <a:ext cx="16993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내용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38C4BD-5744-4473-9DC3-664C33FEEA7F}"/>
              </a:ext>
            </a:extLst>
          </p:cNvPr>
          <p:cNvSpPr/>
          <p:nvPr/>
        </p:nvSpPr>
        <p:spPr>
          <a:xfrm>
            <a:off x="140229" y="128851"/>
            <a:ext cx="37975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3B8137-A283-4E28-A11A-D21CC5EC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552574"/>
            <a:ext cx="9512300" cy="125096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58D644-4FEB-442E-AFC8-689FC455040B}"/>
              </a:ext>
            </a:extLst>
          </p:cNvPr>
          <p:cNvSpPr txBox="1"/>
          <p:nvPr/>
        </p:nvSpPr>
        <p:spPr>
          <a:xfrm>
            <a:off x="1670050" y="1035566"/>
            <a:ext cx="169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상단바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CD8BE-A9F5-420C-B7F2-9926F5B5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11" y="3891027"/>
            <a:ext cx="3410048" cy="222701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561947-0BD6-444A-88A7-358AEC808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07" y="3891027"/>
            <a:ext cx="2981325" cy="222701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A9FE66-A68F-4896-AC0E-8D4654CA6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059" y="3891027"/>
            <a:ext cx="3576636" cy="222701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7835BB-3455-405E-843A-8012D30B0EEC}"/>
              </a:ext>
            </a:extLst>
          </p:cNvPr>
          <p:cNvCxnSpPr/>
          <p:nvPr/>
        </p:nvCxnSpPr>
        <p:spPr>
          <a:xfrm>
            <a:off x="3629025" y="3724275"/>
            <a:ext cx="0" cy="25241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696AAA6-908E-4C8A-B024-2490B7706B07}"/>
              </a:ext>
            </a:extLst>
          </p:cNvPr>
          <p:cNvCxnSpPr/>
          <p:nvPr/>
        </p:nvCxnSpPr>
        <p:spPr>
          <a:xfrm>
            <a:off x="7934325" y="3724275"/>
            <a:ext cx="0" cy="25241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5F3768-914F-44A8-BB62-842A90BA6BC0}"/>
              </a:ext>
            </a:extLst>
          </p:cNvPr>
          <p:cNvSpPr txBox="1"/>
          <p:nvPr/>
        </p:nvSpPr>
        <p:spPr>
          <a:xfrm>
            <a:off x="1273862" y="3354943"/>
            <a:ext cx="15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고객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C50B9C-BC9A-4E47-B378-9CF226D61553}"/>
              </a:ext>
            </a:extLst>
          </p:cNvPr>
          <p:cNvSpPr txBox="1"/>
          <p:nvPr/>
        </p:nvSpPr>
        <p:spPr>
          <a:xfrm>
            <a:off x="5375964" y="3338036"/>
            <a:ext cx="96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818CC7-17CF-469E-8084-9653E156DD2B}"/>
              </a:ext>
            </a:extLst>
          </p:cNvPr>
          <p:cNvSpPr txBox="1"/>
          <p:nvPr/>
        </p:nvSpPr>
        <p:spPr>
          <a:xfrm>
            <a:off x="9738414" y="3338036"/>
            <a:ext cx="96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판매자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670FEB-B84C-43B0-B709-B40C56D579C8}"/>
              </a:ext>
            </a:extLst>
          </p:cNvPr>
          <p:cNvSpPr/>
          <p:nvPr/>
        </p:nvSpPr>
        <p:spPr>
          <a:xfrm>
            <a:off x="5962650" y="5648325"/>
            <a:ext cx="904875" cy="40005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FAA9D0-9CA3-420A-8406-8075411D3297}"/>
              </a:ext>
            </a:extLst>
          </p:cNvPr>
          <p:cNvSpPr/>
          <p:nvPr/>
        </p:nvSpPr>
        <p:spPr>
          <a:xfrm>
            <a:off x="10720386" y="5657850"/>
            <a:ext cx="904875" cy="40005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83C955-E238-4141-8E32-6DF861D2F518}"/>
              </a:ext>
            </a:extLst>
          </p:cNvPr>
          <p:cNvSpPr/>
          <p:nvPr/>
        </p:nvSpPr>
        <p:spPr>
          <a:xfrm>
            <a:off x="2327370" y="243755"/>
            <a:ext cx="4106986" cy="315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사용자에 따른 메뉴 구성 차이 존재</a:t>
            </a:r>
          </a:p>
        </p:txBody>
      </p:sp>
    </p:spTree>
    <p:extLst>
      <p:ext uri="{BB962C8B-B14F-4D97-AF65-F5344CB8AC3E}">
        <p14:creationId xmlns:p14="http://schemas.microsoft.com/office/powerpoint/2010/main" val="2009655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E65CA7-BAF8-4939-B20B-199A4AFB899F}"/>
              </a:ext>
            </a:extLst>
          </p:cNvPr>
          <p:cNvSpPr txBox="1"/>
          <p:nvPr/>
        </p:nvSpPr>
        <p:spPr>
          <a:xfrm>
            <a:off x="2476500" y="159630"/>
            <a:ext cx="78839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입점 신청이 안된 판매자의 경우 입점 신청 메뉴가 나타나고 </a:t>
            </a:r>
            <a:endParaRPr lang="en-US" altLang="ko-KR" dirty="0"/>
          </a:p>
          <a:p>
            <a:r>
              <a:rPr lang="ko-KR" altLang="en-US" dirty="0"/>
              <a:t>브랜드 입점 신청서를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ED0141-8E8A-4501-AE88-D4E8C639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554" y="1181099"/>
            <a:ext cx="3945330" cy="4772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C597B6-3671-4051-8470-88798CAF0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2233612"/>
            <a:ext cx="3571875" cy="2105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B2670A-1B17-4B1C-8E62-D9FA0681506A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08B3E8-6286-46BD-94A4-A3B23753E96B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1BB615-E233-4386-9856-E67B8C3FAFB7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내용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64E7F51-73A7-4025-8E18-6CAFDD0DAF7A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2B1679-C834-4DDD-AD5D-50C1FE899FCA}"/>
              </a:ext>
            </a:extLst>
          </p:cNvPr>
          <p:cNvSpPr/>
          <p:nvPr/>
        </p:nvSpPr>
        <p:spPr>
          <a:xfrm>
            <a:off x="2340527" y="3674378"/>
            <a:ext cx="1821296" cy="55367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3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9" y="190408"/>
            <a:ext cx="70515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상품을 클릭하면 상품 번호를 통해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검색해 결과 조회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52A587-3B1B-453D-9028-C246C4815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1576451"/>
            <a:ext cx="7829550" cy="41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2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9" y="190408"/>
            <a:ext cx="5583450" cy="1298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로그인이 안되어 있을 경우로그인 필요하다는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경고창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추가 버튼 클릭 하면 장바구니로 이동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저장하는 형식으로 구현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F731DF-0A9B-4302-B5A4-6C08F8B73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93" y="1566130"/>
            <a:ext cx="9115425" cy="47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8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9" y="190408"/>
            <a:ext cx="497944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카테고리로 옷 종류를 볼 수 있고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 시 종류에 맞는 옷 분류 가능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F1B1DDC-23A1-4080-8398-738682D6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32" y="1048513"/>
            <a:ext cx="10001250" cy="52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9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99250" y="190408"/>
            <a:ext cx="71306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OOTD(Outfit Of The Day)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 오늘 입은 옷을 등록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멀티 업로드를 구현해 여러 개의 사진 등록 가능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249EA8D-A94F-4EAF-A374-1C218AD17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7" y="1051585"/>
            <a:ext cx="9991725" cy="5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40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8" y="190408"/>
            <a:ext cx="67746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미인증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판매자를 승인 할 경우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미인증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판매자 목록에서 삭제 되고 총 회원 목록에서 승인이 된 것을 확인 가능</a:t>
            </a:r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CA311A87-F70B-406B-9ADE-A63E4F334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184991"/>
            <a:ext cx="9410700" cy="493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2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8" y="190408"/>
            <a:ext cx="52562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판매자는 쿠폰 번호를 입력하고 </a:t>
            </a:r>
            <a:endParaRPr lang="en-US" altLang="ko-KR" dirty="0"/>
          </a:p>
          <a:p>
            <a:r>
              <a:rPr lang="ko-KR" altLang="en-US" dirty="0"/>
              <a:t>기간</a:t>
            </a:r>
            <a:r>
              <a:rPr lang="en-US" altLang="ko-KR" dirty="0"/>
              <a:t>, </a:t>
            </a:r>
            <a:r>
              <a:rPr lang="ko-KR" altLang="en-US" dirty="0"/>
              <a:t>할인 퍼센트를 입력하면 쿠폰 생성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96BC8B0-AD48-4E80-B17C-2AB13F967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5" y="1295291"/>
            <a:ext cx="8801100" cy="46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82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8" y="190408"/>
            <a:ext cx="596934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 페이지에서 쿠폰 번호를 등록 가능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등록한 쿠폰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존재하지 않는 쿠폰은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경고창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224E914-DDEE-42CA-B18F-265658A7B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000140"/>
            <a:ext cx="9258300" cy="48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7F3104-DC48-40FC-B816-61AB4C6B157F}"/>
              </a:ext>
            </a:extLst>
          </p:cNvPr>
          <p:cNvGrpSpPr/>
          <p:nvPr/>
        </p:nvGrpSpPr>
        <p:grpSpPr>
          <a:xfrm>
            <a:off x="140229" y="128851"/>
            <a:ext cx="3725015" cy="834885"/>
            <a:chOff x="140229" y="128851"/>
            <a:chExt cx="2079095" cy="46598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39F7A82-28A1-47F0-B0A9-AE6B26A7A8F9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1F38063-0802-4198-926A-9B81DA167BE1}"/>
                </a:ext>
              </a:extLst>
            </p:cNvPr>
            <p:cNvSpPr/>
            <p:nvPr/>
          </p:nvSpPr>
          <p:spPr>
            <a:xfrm>
              <a:off x="519985" y="131021"/>
              <a:ext cx="1699339" cy="4638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endPara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E5B268D-EEA9-4DC6-9798-B7024253007F}"/>
                </a:ext>
              </a:extLst>
            </p:cNvPr>
            <p:cNvSpPr/>
            <p:nvPr/>
          </p:nvSpPr>
          <p:spPr>
            <a:xfrm>
              <a:off x="140229" y="128851"/>
              <a:ext cx="379756" cy="4638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4432229-6605-4E90-9C93-2743DF1B8147}"/>
              </a:ext>
            </a:extLst>
          </p:cNvPr>
          <p:cNvSpPr txBox="1"/>
          <p:nvPr/>
        </p:nvSpPr>
        <p:spPr>
          <a:xfrm>
            <a:off x="1527081" y="227826"/>
            <a:ext cx="119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4C8759-271A-4E51-8DE3-5F893C5BDF71}"/>
              </a:ext>
            </a:extLst>
          </p:cNvPr>
          <p:cNvCxnSpPr/>
          <p:nvPr/>
        </p:nvCxnSpPr>
        <p:spPr>
          <a:xfrm>
            <a:off x="3207740" y="1526889"/>
            <a:ext cx="3876675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68FD88-BDCA-4612-99CD-54F8B5635600}"/>
              </a:ext>
            </a:extLst>
          </p:cNvPr>
          <p:cNvSpPr txBox="1"/>
          <p:nvPr/>
        </p:nvSpPr>
        <p:spPr>
          <a:xfrm>
            <a:off x="7332501" y="1249890"/>
            <a:ext cx="17136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75A147-AC08-4A1A-B078-D1A2F286F1BA}"/>
              </a:ext>
            </a:extLst>
          </p:cNvPr>
          <p:cNvSpPr txBox="1"/>
          <p:nvPr/>
        </p:nvSpPr>
        <p:spPr>
          <a:xfrm>
            <a:off x="2586605" y="1249890"/>
            <a:ext cx="741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1.</a:t>
            </a:r>
            <a:endParaRPr lang="ko-KR" altLang="en-US" sz="30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03F308D-567D-4D90-8F21-4C0A01517FB4}"/>
              </a:ext>
            </a:extLst>
          </p:cNvPr>
          <p:cNvCxnSpPr/>
          <p:nvPr/>
        </p:nvCxnSpPr>
        <p:spPr>
          <a:xfrm>
            <a:off x="3207740" y="2293868"/>
            <a:ext cx="3876675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580ECCD-27CB-44AB-ABF8-C20342570039}"/>
              </a:ext>
            </a:extLst>
          </p:cNvPr>
          <p:cNvSpPr txBox="1"/>
          <p:nvPr/>
        </p:nvSpPr>
        <p:spPr>
          <a:xfrm>
            <a:off x="7332501" y="2016869"/>
            <a:ext cx="17136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일정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985548-8502-4A78-9A4E-D5284066DC11}"/>
              </a:ext>
            </a:extLst>
          </p:cNvPr>
          <p:cNvSpPr txBox="1"/>
          <p:nvPr/>
        </p:nvSpPr>
        <p:spPr>
          <a:xfrm>
            <a:off x="2586605" y="2016869"/>
            <a:ext cx="741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2.</a:t>
            </a:r>
            <a:endParaRPr lang="ko-KR" altLang="en-US" sz="3000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1BE2BE3-B858-49D5-8F41-F1B4E7EE4D55}"/>
              </a:ext>
            </a:extLst>
          </p:cNvPr>
          <p:cNvCxnSpPr/>
          <p:nvPr/>
        </p:nvCxnSpPr>
        <p:spPr>
          <a:xfrm>
            <a:off x="3207740" y="3245507"/>
            <a:ext cx="3876675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9CA56BB-CE19-412A-A412-9E74BA3A000D}"/>
              </a:ext>
            </a:extLst>
          </p:cNvPr>
          <p:cNvSpPr txBox="1"/>
          <p:nvPr/>
        </p:nvSpPr>
        <p:spPr>
          <a:xfrm>
            <a:off x="7332501" y="2783848"/>
            <a:ext cx="1713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구조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EAB8E5-CA38-4660-9DAB-8075E9EB3FA9}"/>
              </a:ext>
            </a:extLst>
          </p:cNvPr>
          <p:cNvSpPr txBox="1"/>
          <p:nvPr/>
        </p:nvSpPr>
        <p:spPr>
          <a:xfrm>
            <a:off x="2586605" y="2968508"/>
            <a:ext cx="741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3.</a:t>
            </a:r>
            <a:endParaRPr lang="ko-KR" altLang="en-US" sz="30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5556074-7085-414A-9F0D-F963845A4943}"/>
              </a:ext>
            </a:extLst>
          </p:cNvPr>
          <p:cNvCxnSpPr/>
          <p:nvPr/>
        </p:nvCxnSpPr>
        <p:spPr>
          <a:xfrm>
            <a:off x="3207740" y="4289491"/>
            <a:ext cx="3876675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B3F531-5405-4275-A8AC-36406309D4BC}"/>
              </a:ext>
            </a:extLst>
          </p:cNvPr>
          <p:cNvSpPr txBox="1"/>
          <p:nvPr/>
        </p:nvSpPr>
        <p:spPr>
          <a:xfrm>
            <a:off x="7332501" y="4012492"/>
            <a:ext cx="17136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기능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9E9B81-4DD4-4884-9319-9FE89BC0558B}"/>
              </a:ext>
            </a:extLst>
          </p:cNvPr>
          <p:cNvSpPr txBox="1"/>
          <p:nvPr/>
        </p:nvSpPr>
        <p:spPr>
          <a:xfrm>
            <a:off x="2586605" y="4012492"/>
            <a:ext cx="741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4.</a:t>
            </a:r>
            <a:endParaRPr lang="ko-KR" altLang="en-US" sz="3000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0AFBFD5-5FAD-4769-A51D-3218EE22D6DF}"/>
              </a:ext>
            </a:extLst>
          </p:cNvPr>
          <p:cNvCxnSpPr/>
          <p:nvPr/>
        </p:nvCxnSpPr>
        <p:spPr>
          <a:xfrm>
            <a:off x="3207740" y="5287303"/>
            <a:ext cx="3876675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08F45F4-E816-4F7A-9CDB-130BA8EDE3B3}"/>
              </a:ext>
            </a:extLst>
          </p:cNvPr>
          <p:cNvSpPr txBox="1"/>
          <p:nvPr/>
        </p:nvSpPr>
        <p:spPr>
          <a:xfrm>
            <a:off x="7705550" y="4779471"/>
            <a:ext cx="1340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  <a:endParaRPr lang="en-US" altLang="ko-KR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3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3AE07D-6F4E-42AC-86E3-21FA104F639A}"/>
              </a:ext>
            </a:extLst>
          </p:cNvPr>
          <p:cNvSpPr txBox="1"/>
          <p:nvPr/>
        </p:nvSpPr>
        <p:spPr>
          <a:xfrm>
            <a:off x="2586605" y="5010304"/>
            <a:ext cx="741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5.</a:t>
            </a:r>
            <a:endParaRPr lang="ko-KR" altLang="en-US" sz="30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F8A2D2F-91A4-40AD-8FD1-E43DBE8B6087}"/>
              </a:ext>
            </a:extLst>
          </p:cNvPr>
          <p:cNvCxnSpPr/>
          <p:nvPr/>
        </p:nvCxnSpPr>
        <p:spPr>
          <a:xfrm>
            <a:off x="3207740" y="6350559"/>
            <a:ext cx="3876675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957A0A1-C3B3-4451-85CB-8CBF6655A2F9}"/>
              </a:ext>
            </a:extLst>
          </p:cNvPr>
          <p:cNvSpPr txBox="1"/>
          <p:nvPr/>
        </p:nvSpPr>
        <p:spPr>
          <a:xfrm>
            <a:off x="7705550" y="6008114"/>
            <a:ext cx="1340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>
                <a:latin typeface="나눔스퀘어" panose="020B0600000101010101" pitchFamily="50" charset="-127"/>
                <a:ea typeface="나눔스퀘어" panose="020B0600000101010101" pitchFamily="50" charset="-127"/>
              </a:rPr>
              <a:t>보완점</a:t>
            </a:r>
            <a:endParaRPr lang="ko-KR" altLang="en-US" sz="3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281C7F-9411-49AD-AA82-2DB5A420971E}"/>
              </a:ext>
            </a:extLst>
          </p:cNvPr>
          <p:cNvSpPr txBox="1"/>
          <p:nvPr/>
        </p:nvSpPr>
        <p:spPr>
          <a:xfrm>
            <a:off x="2586605" y="6073560"/>
            <a:ext cx="741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6.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97392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70" y="159630"/>
            <a:ext cx="48116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입력하면 사진은 서버에 저장되고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 정보는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C66FCC6-B2D0-4D8E-8ADD-DFB029583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8" y="1217743"/>
            <a:ext cx="9820275" cy="51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4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1FF679-7759-4842-BACC-C1F125C2893C}"/>
              </a:ext>
            </a:extLst>
          </p:cNvPr>
          <p:cNvGrpSpPr/>
          <p:nvPr/>
        </p:nvGrpSpPr>
        <p:grpSpPr>
          <a:xfrm>
            <a:off x="2018027" y="798239"/>
            <a:ext cx="7727012" cy="5716861"/>
            <a:chOff x="3608702" y="1074464"/>
            <a:chExt cx="7727012" cy="571686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A2AFD11-EAA4-4FC5-8B09-668A2D188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8702" y="4574935"/>
              <a:ext cx="3310819" cy="2216390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0F182D3-C2E2-4FD8-ACB8-59D1B58DF79F}"/>
                </a:ext>
              </a:extLst>
            </p:cNvPr>
            <p:cNvGrpSpPr/>
            <p:nvPr/>
          </p:nvGrpSpPr>
          <p:grpSpPr>
            <a:xfrm>
              <a:off x="3608702" y="1074464"/>
              <a:ext cx="7726690" cy="2662760"/>
              <a:chOff x="3608702" y="1309601"/>
              <a:chExt cx="7726690" cy="266276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4D8DF96-59DE-47FC-A654-3097532C9D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3856" y="1309601"/>
                <a:ext cx="1306494" cy="375762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743E0D4-7CEF-48AB-9A0D-13D441F6F7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6740" r="1234" b="872"/>
              <a:stretch/>
            </p:blipFill>
            <p:spPr>
              <a:xfrm>
                <a:off x="3608702" y="1932328"/>
                <a:ext cx="3132921" cy="20400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2" name="그림 21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B0678363-E3DB-4277-854F-E302BF182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2600" y="1335233"/>
                <a:ext cx="1416404" cy="21968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B38C5D1-4306-45A0-B9D0-C245214005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7" t="5984" r="1136"/>
              <a:stretch/>
            </p:blipFill>
            <p:spPr>
              <a:xfrm>
                <a:off x="8258814" y="1932329"/>
                <a:ext cx="3076578" cy="2040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42CB0CF-D4A4-418E-B760-FF6C7513B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50" y="4022972"/>
              <a:ext cx="1581150" cy="26621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C8514E5-9184-4B6F-942D-29F531F4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58814" y="4574935"/>
              <a:ext cx="3076900" cy="2040031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0F015FE-1C5F-499E-9C8A-743CBE06875B}"/>
                </a:ext>
              </a:extLst>
            </p:cNvPr>
            <p:cNvGrpSpPr/>
            <p:nvPr/>
          </p:nvGrpSpPr>
          <p:grpSpPr>
            <a:xfrm>
              <a:off x="8628433" y="4022972"/>
              <a:ext cx="2337340" cy="514350"/>
              <a:chOff x="7818489" y="3710564"/>
              <a:chExt cx="2337340" cy="5143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FEE687E-89F8-46CF-B3EE-C3F6C3DEF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23265" y1="32123" x2="29299" y2="33333"/>
                            <a14:foregroundMark x1="17776" y1="31023" x2="17981" y2="31064"/>
                            <a14:foregroundMark x1="10828" y1="29630" x2="13934" y2="30253"/>
                            <a14:foregroundMark x1="24037" y1="28879" x2="39490" y2="22222"/>
                            <a14:foregroundMark x1="43312" y1="46296" x2="42038" y2="66667"/>
                            <a14:foregroundMark x1="14650" y1="42593" x2="21019" y2="4259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818489" y="3710564"/>
                <a:ext cx="1495425" cy="51435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40C755-D34B-4A4B-9D7A-C18E84894183}"/>
                  </a:ext>
                </a:extLst>
              </p:cNvPr>
              <p:cNvSpPr txBox="1"/>
              <p:nvPr/>
            </p:nvSpPr>
            <p:spPr>
              <a:xfrm>
                <a:off x="9111321" y="3740271"/>
                <a:ext cx="10445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(29cm)</a:t>
                </a:r>
                <a:endParaRPr lang="ko-KR" altLang="en-US" dirty="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64C4A8-C401-4103-920F-DF4CB88BBB3D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D1D77FF-BC9F-4E42-81E6-46015C96F7F6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741D769-643E-4688-875C-7A4D5E9BC576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참고 사이트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A021174-961A-4E1F-B073-D9479C8A2D69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478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C072866-E6BB-4688-83DC-8AB87B3FF50F}"/>
              </a:ext>
            </a:extLst>
          </p:cNvPr>
          <p:cNvSpPr/>
          <p:nvPr/>
        </p:nvSpPr>
        <p:spPr>
          <a:xfrm>
            <a:off x="411939" y="159630"/>
            <a:ext cx="1447879" cy="40011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EBAB08-F99A-44EB-ADE8-3D29569459A2}"/>
              </a:ext>
            </a:extLst>
          </p:cNvPr>
          <p:cNvSpPr/>
          <p:nvPr/>
        </p:nvSpPr>
        <p:spPr>
          <a:xfrm>
            <a:off x="519985" y="131021"/>
            <a:ext cx="1699339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후기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0E08AD-62D6-4083-AFCA-DF8E35844948}"/>
              </a:ext>
            </a:extLst>
          </p:cNvPr>
          <p:cNvSpPr/>
          <p:nvPr/>
        </p:nvSpPr>
        <p:spPr>
          <a:xfrm>
            <a:off x="140229" y="128851"/>
            <a:ext cx="37975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CEF779-A25E-489E-9495-A7B4B09CCB4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B5A1FE-927E-4922-9181-F68E8ABD3758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61846F-B569-4FAF-A4E9-127324602394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보완점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E9468D-05A4-4C0A-9BB1-FAF2A7CD23A0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6F7E0F0-BCA4-4D23-AC2B-D91561A8D16C}"/>
              </a:ext>
            </a:extLst>
          </p:cNvPr>
          <p:cNvGrpSpPr/>
          <p:nvPr/>
        </p:nvGrpSpPr>
        <p:grpSpPr>
          <a:xfrm>
            <a:off x="862012" y="1789914"/>
            <a:ext cx="10467975" cy="3893628"/>
            <a:chOff x="862012" y="1278185"/>
            <a:chExt cx="10467975" cy="38936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CD3D3C-9A82-4723-94A5-6FC3E6A7C2B3}"/>
                </a:ext>
              </a:extLst>
            </p:cNvPr>
            <p:cNvSpPr/>
            <p:nvPr/>
          </p:nvSpPr>
          <p:spPr>
            <a:xfrm>
              <a:off x="862012" y="1278185"/>
              <a:ext cx="10467975" cy="3893628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72371A-BC3B-4BAC-9399-248964B4C3AC}"/>
                </a:ext>
              </a:extLst>
            </p:cNvPr>
            <p:cNvSpPr txBox="1"/>
            <p:nvPr/>
          </p:nvSpPr>
          <p:spPr>
            <a:xfrm>
              <a:off x="1258349" y="1602297"/>
              <a:ext cx="2046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장바구니 수정 기능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431C1-D579-41B3-8F11-FF97110F5D36}"/>
                </a:ext>
              </a:extLst>
            </p:cNvPr>
            <p:cNvSpPr txBox="1"/>
            <p:nvPr/>
          </p:nvSpPr>
          <p:spPr>
            <a:xfrm>
              <a:off x="1544973" y="1985502"/>
              <a:ext cx="785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장바구니 추가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삭제는 가능하지만 수정을 구현하지 못해 리뉴얼 한다면 구현목표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916417-33D4-442E-A35F-B48F108FE538}"/>
                </a:ext>
              </a:extLst>
            </p:cNvPr>
            <p:cNvSpPr txBox="1"/>
            <p:nvPr/>
          </p:nvSpPr>
          <p:spPr>
            <a:xfrm>
              <a:off x="1544973" y="2859355"/>
              <a:ext cx="7859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배너를 기존 사진이 랜덤으로 등장하게 설정했으나 제품 사진 크기와 배너 크기가 상이해 배너 전용 사진 따로 제작해 호환성을 확보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E5AEC5-BCA4-4D2B-B20E-FB92254817C5}"/>
                </a:ext>
              </a:extLst>
            </p:cNvPr>
            <p:cNvSpPr txBox="1"/>
            <p:nvPr/>
          </p:nvSpPr>
          <p:spPr>
            <a:xfrm>
              <a:off x="1258348" y="2462402"/>
              <a:ext cx="109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배너 사진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70EE53-C81B-4B70-A295-0018089D146A}"/>
                </a:ext>
              </a:extLst>
            </p:cNvPr>
            <p:cNvSpPr txBox="1"/>
            <p:nvPr/>
          </p:nvSpPr>
          <p:spPr>
            <a:xfrm>
              <a:off x="1544973" y="4169737"/>
              <a:ext cx="7859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데이터 등록 목표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3916BA-E0AF-4C42-B455-5B5278070A20}"/>
                </a:ext>
              </a:extLst>
            </p:cNvPr>
            <p:cNvSpPr txBox="1"/>
            <p:nvPr/>
          </p:nvSpPr>
          <p:spPr>
            <a:xfrm>
              <a:off x="1258347" y="3656935"/>
              <a:ext cx="1529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한정된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02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01EA502-0B22-4DED-B523-5172CA5D76C9}"/>
              </a:ext>
            </a:extLst>
          </p:cNvPr>
          <p:cNvSpPr/>
          <p:nvPr/>
        </p:nvSpPr>
        <p:spPr>
          <a:xfrm>
            <a:off x="411939" y="159630"/>
            <a:ext cx="1447879" cy="40011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B80053-7FC3-4083-87C8-E5E6783A7D22}"/>
              </a:ext>
            </a:extLst>
          </p:cNvPr>
          <p:cNvSpPr/>
          <p:nvPr/>
        </p:nvSpPr>
        <p:spPr>
          <a:xfrm>
            <a:off x="519985" y="131021"/>
            <a:ext cx="16993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목적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2925AD-2AB2-4252-AFBF-DE6DD7E3D072}"/>
              </a:ext>
            </a:extLst>
          </p:cNvPr>
          <p:cNvSpPr/>
          <p:nvPr/>
        </p:nvSpPr>
        <p:spPr>
          <a:xfrm>
            <a:off x="140229" y="128851"/>
            <a:ext cx="37975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8E8BC-16F8-4A54-8415-1DFD4B134989}"/>
              </a:ext>
            </a:extLst>
          </p:cNvPr>
          <p:cNvSpPr txBox="1"/>
          <p:nvPr/>
        </p:nvSpPr>
        <p:spPr>
          <a:xfrm>
            <a:off x="2962274" y="2409825"/>
            <a:ext cx="7429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/>
              <a:t>수업시간에 배운 것을 응용해 </a:t>
            </a:r>
            <a:endParaRPr lang="en-US" altLang="ko-KR" sz="2800" dirty="0"/>
          </a:p>
          <a:p>
            <a:r>
              <a:rPr lang="ko-KR" altLang="en-US" sz="2800" dirty="0"/>
              <a:t>    커뮤니티와 쇼핑몰이 통합된 사이트 제작</a:t>
            </a:r>
            <a:endParaRPr lang="en-US" altLang="ko-KR" sz="2800" dirty="0"/>
          </a:p>
          <a:p>
            <a:pPr marL="514350" indent="-514350">
              <a:buFont typeface="+mj-lt"/>
              <a:buAutoNum type="arabicPeriod"/>
            </a:pPr>
            <a:endParaRPr lang="en-US" altLang="ko-KR" sz="2800" dirty="0"/>
          </a:p>
          <a:p>
            <a:r>
              <a:rPr lang="en-US" altLang="ko-KR" sz="2800" dirty="0"/>
              <a:t>2.  </a:t>
            </a:r>
            <a:r>
              <a:rPr lang="ko-KR" altLang="en-US" sz="2800" dirty="0"/>
              <a:t>각 사용자에게 필요한 기능 제공</a:t>
            </a:r>
          </a:p>
        </p:txBody>
      </p:sp>
    </p:spTree>
    <p:extLst>
      <p:ext uri="{BB962C8B-B14F-4D97-AF65-F5344CB8AC3E}">
        <p14:creationId xmlns:p14="http://schemas.microsoft.com/office/powerpoint/2010/main" val="36991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E5B747-3A28-4B54-92E0-BE3735C1B284}"/>
              </a:ext>
            </a:extLst>
          </p:cNvPr>
          <p:cNvSpPr/>
          <p:nvPr/>
        </p:nvSpPr>
        <p:spPr>
          <a:xfrm>
            <a:off x="411939" y="159630"/>
            <a:ext cx="1447879" cy="40011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484992-C03A-46D3-A234-AC09548DC88B}"/>
              </a:ext>
            </a:extLst>
          </p:cNvPr>
          <p:cNvSpPr/>
          <p:nvPr/>
        </p:nvSpPr>
        <p:spPr>
          <a:xfrm>
            <a:off x="519985" y="131021"/>
            <a:ext cx="16993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일정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E1A13-D32B-4D6C-A36F-6D8A7ADE75DD}"/>
              </a:ext>
            </a:extLst>
          </p:cNvPr>
          <p:cNvSpPr/>
          <p:nvPr/>
        </p:nvSpPr>
        <p:spPr>
          <a:xfrm>
            <a:off x="140229" y="128851"/>
            <a:ext cx="37975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DED613-F671-40D8-A4E9-4ACB8A94BFD9}"/>
              </a:ext>
            </a:extLst>
          </p:cNvPr>
          <p:cNvGrpSpPr/>
          <p:nvPr/>
        </p:nvGrpSpPr>
        <p:grpSpPr>
          <a:xfrm>
            <a:off x="2219324" y="750133"/>
            <a:ext cx="7976659" cy="5643483"/>
            <a:chOff x="3502846" y="607258"/>
            <a:chExt cx="7976659" cy="5643483"/>
          </a:xfrm>
        </p:grpSpPr>
        <p:pic>
          <p:nvPicPr>
            <p:cNvPr id="21" name="그림 20" descr="텍스트, 하얀색, 대형, 앉아있는이(가) 표시된 사진&#10;&#10;자동 생성된 설명">
              <a:extLst>
                <a:ext uri="{FF2B5EF4-FFF2-40B4-BE49-F238E27FC236}">
                  <a16:creationId xmlns:a16="http://schemas.microsoft.com/office/drawing/2014/main" id="{8AD1D2A4-FF84-448A-B36A-42EAFDC7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846" y="607258"/>
              <a:ext cx="7976659" cy="56434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32C7A02-B2F1-49C1-80B1-8C855292D5C7}"/>
                </a:ext>
              </a:extLst>
            </p:cNvPr>
            <p:cNvSpPr/>
            <p:nvPr/>
          </p:nvSpPr>
          <p:spPr>
            <a:xfrm>
              <a:off x="7934325" y="2475593"/>
              <a:ext cx="342900" cy="342900"/>
            </a:xfrm>
            <a:prstGeom prst="ellipse">
              <a:avLst/>
            </a:prstGeom>
            <a:noFill/>
            <a:ln w="38100">
              <a:solidFill>
                <a:srgbClr val="BDB6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7C9D7D-7D3C-4182-8378-1620CB8C640F}"/>
                </a:ext>
              </a:extLst>
            </p:cNvPr>
            <p:cNvSpPr txBox="1"/>
            <p:nvPr/>
          </p:nvSpPr>
          <p:spPr>
            <a:xfrm>
              <a:off x="7886699" y="2941264"/>
              <a:ext cx="128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주제 선정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D289754-18A3-4F3C-8031-8933E46AD314}"/>
                </a:ext>
              </a:extLst>
            </p:cNvPr>
            <p:cNvCxnSpPr>
              <a:cxnSpLocks/>
            </p:cNvCxnSpPr>
            <p:nvPr/>
          </p:nvCxnSpPr>
          <p:spPr>
            <a:xfrm>
              <a:off x="4971812" y="3810000"/>
              <a:ext cx="5038963" cy="0"/>
            </a:xfrm>
            <a:prstGeom prst="straightConnector1">
              <a:avLst/>
            </a:prstGeom>
            <a:ln w="57150">
              <a:solidFill>
                <a:srgbClr val="A0C9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ABCFDC-BE19-4F32-A702-32B7F3D1B8DF}"/>
                </a:ext>
              </a:extLst>
            </p:cNvPr>
            <p:cNvSpPr txBox="1"/>
            <p:nvPr/>
          </p:nvSpPr>
          <p:spPr>
            <a:xfrm>
              <a:off x="6805375" y="3866323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화면 구현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CB047E5A-9106-406D-B8D2-576080BC0CE0}"/>
                </a:ext>
              </a:extLst>
            </p:cNvPr>
            <p:cNvCxnSpPr/>
            <p:nvPr/>
          </p:nvCxnSpPr>
          <p:spPr>
            <a:xfrm>
              <a:off x="4971812" y="4524375"/>
              <a:ext cx="5038725" cy="0"/>
            </a:xfrm>
            <a:prstGeom prst="straightConnector1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7A640C-6347-4089-9E89-AF085CA4E10E}"/>
                </a:ext>
              </a:extLst>
            </p:cNvPr>
            <p:cNvSpPr txBox="1"/>
            <p:nvPr/>
          </p:nvSpPr>
          <p:spPr>
            <a:xfrm>
              <a:off x="6805375" y="457056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구현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FECCFC9-FA58-45E2-AE3A-7FA73508A91C}"/>
                </a:ext>
              </a:extLst>
            </p:cNvPr>
            <p:cNvCxnSpPr>
              <a:cxnSpLocks/>
            </p:cNvCxnSpPr>
            <p:nvPr/>
          </p:nvCxnSpPr>
          <p:spPr>
            <a:xfrm>
              <a:off x="4949469" y="5365546"/>
              <a:ext cx="4060314" cy="0"/>
            </a:xfrm>
            <a:prstGeom prst="straightConnector1">
              <a:avLst/>
            </a:prstGeom>
            <a:ln w="57150">
              <a:solidFill>
                <a:srgbClr val="BDB6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74AE58-9465-4E97-A3CE-6E06E85878F6}"/>
                </a:ext>
              </a:extLst>
            </p:cNvPr>
            <p:cNvSpPr txBox="1"/>
            <p:nvPr/>
          </p:nvSpPr>
          <p:spPr>
            <a:xfrm>
              <a:off x="5272463" y="5469601"/>
              <a:ext cx="341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기능 구현 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 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테스트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38496-B04E-4B54-9562-2AC2F7D640CC}"/>
                </a:ext>
              </a:extLst>
            </p:cNvPr>
            <p:cNvSpPr txBox="1"/>
            <p:nvPr/>
          </p:nvSpPr>
          <p:spPr>
            <a:xfrm>
              <a:off x="8868799" y="2749709"/>
              <a:ext cx="12835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DB </a:t>
              </a:r>
            </a:p>
            <a:p>
              <a:pPr algn="ctr"/>
              <a:r>
                <a:rPr lang="ko-KR" altLang="en-US" dirty="0"/>
                <a:t>구조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86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79144C-BC7F-4F4C-A42B-85E92F1E574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B43E88E-EBC5-4FAA-8A04-A7F3ED86661C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0294A9-AB72-4ACB-AB8C-609331A571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패키지 구조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BE729E-42AE-4291-B9DA-0310ED9CA360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0A71216-AACC-4AF5-93CF-549D38F0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84" y="995056"/>
            <a:ext cx="1809750" cy="5505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33CBF9-04D1-4093-834B-0E4835E9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995056"/>
            <a:ext cx="1666875" cy="3933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7245A7-5AF7-4589-B10F-2B4F2EE20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165" y="995056"/>
            <a:ext cx="1685925" cy="123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B962BA-B981-4220-8EA8-F549A5C5076F}"/>
              </a:ext>
            </a:extLst>
          </p:cNvPr>
          <p:cNvSpPr txBox="1"/>
          <p:nvPr/>
        </p:nvSpPr>
        <p:spPr>
          <a:xfrm>
            <a:off x="7328783" y="1016989"/>
            <a:ext cx="133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Javascript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1A9EB-5118-405D-A023-11702B2306A6}"/>
              </a:ext>
            </a:extLst>
          </p:cNvPr>
          <p:cNvSpPr txBox="1"/>
          <p:nvPr/>
        </p:nvSpPr>
        <p:spPr>
          <a:xfrm>
            <a:off x="4307476" y="1016989"/>
            <a:ext cx="133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C88B6D-32B8-4C4B-83E6-064EF4B80E89}"/>
              </a:ext>
            </a:extLst>
          </p:cNvPr>
          <p:cNvSpPr txBox="1"/>
          <p:nvPr/>
        </p:nvSpPr>
        <p:spPr>
          <a:xfrm>
            <a:off x="779051" y="962110"/>
            <a:ext cx="133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JAVA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97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79144C-BC7F-4F4C-A42B-85E92F1E574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B43E88E-EBC5-4FAA-8A04-A7F3ED86661C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0294A9-AB72-4ACB-AB8C-609331A571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패키지 구조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BE729E-42AE-4291-B9DA-0310ED9CA360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55ED0B1-17B5-404B-9F8A-1D24A080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34" y="1202479"/>
            <a:ext cx="2143125" cy="5524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24F8AC-F8F9-49DD-B06C-86EFACD7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98" y="1202479"/>
            <a:ext cx="2162175" cy="5495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E4EC21-D4C7-4ED3-B523-177B8B39C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012" y="1202479"/>
            <a:ext cx="2476500" cy="4124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D12A9A-07F4-430D-8DBA-EC8269065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252" y="1202479"/>
            <a:ext cx="1838325" cy="2952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98F5A-ACF6-4F68-AB58-189CCD6FD2AA}"/>
              </a:ext>
            </a:extLst>
          </p:cNvPr>
          <p:cNvSpPr txBox="1"/>
          <p:nvPr/>
        </p:nvSpPr>
        <p:spPr>
          <a:xfrm>
            <a:off x="2327370" y="193641"/>
            <a:ext cx="8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54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F1AF9C-E3C4-4897-8F19-B9075D3C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80" y="962024"/>
            <a:ext cx="6015853" cy="564832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79144C-BC7F-4F4C-A42B-85E92F1E574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B43E88E-EBC5-4FAA-8A04-A7F3ED86661C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00294A9-AB72-4ACB-AB8C-609331A571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DB</a:t>
              </a:r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설계</a:t>
              </a:r>
              <a:endPara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BE729E-42AE-4291-B9DA-0310ED9CA360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111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6310118-3DFD-4B99-B27B-4B2A6EE0A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8" y="1419444"/>
            <a:ext cx="8277225" cy="4342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504610-0992-45F4-9458-1B920A14C7A2}"/>
              </a:ext>
            </a:extLst>
          </p:cNvPr>
          <p:cNvSpPr txBox="1"/>
          <p:nvPr/>
        </p:nvSpPr>
        <p:spPr>
          <a:xfrm>
            <a:off x="2327370" y="190408"/>
            <a:ext cx="48368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할 경우 상단바에 닉네임이 표시됨 </a:t>
            </a:r>
          </a:p>
        </p:txBody>
      </p:sp>
    </p:spTree>
    <p:extLst>
      <p:ext uri="{BB962C8B-B14F-4D97-AF65-F5344CB8AC3E}">
        <p14:creationId xmlns:p14="http://schemas.microsoft.com/office/powerpoint/2010/main" val="186695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760D64-A51B-45B8-ACCB-3D789E2F272E}"/>
              </a:ext>
            </a:extLst>
          </p:cNvPr>
          <p:cNvGrpSpPr/>
          <p:nvPr/>
        </p:nvGrpSpPr>
        <p:grpSpPr>
          <a:xfrm>
            <a:off x="140229" y="128851"/>
            <a:ext cx="2079095" cy="463835"/>
            <a:chOff x="140229" y="128851"/>
            <a:chExt cx="2079095" cy="4638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17A37C-6E1A-4B13-AD2C-B84D2392CEFF}"/>
                </a:ext>
              </a:extLst>
            </p:cNvPr>
            <p:cNvSpPr/>
            <p:nvPr/>
          </p:nvSpPr>
          <p:spPr>
            <a:xfrm>
              <a:off x="411939" y="159630"/>
              <a:ext cx="1447879" cy="40011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307CA81-BDDB-4C73-BC23-A5ABF115F6B5}"/>
                </a:ext>
              </a:extLst>
            </p:cNvPr>
            <p:cNvSpPr/>
            <p:nvPr/>
          </p:nvSpPr>
          <p:spPr>
            <a:xfrm>
              <a:off x="519985" y="131021"/>
              <a:ext cx="169933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개발 </a:t>
              </a:r>
              <a:r>
                <a:rPr lang="ko-KR" altLang="en-US" sz="24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내용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164AE4-BE4C-42FD-86B8-7C33A74A5CBD}"/>
                </a:ext>
              </a:extLst>
            </p:cNvPr>
            <p:cNvSpPr/>
            <p:nvPr/>
          </p:nvSpPr>
          <p:spPr>
            <a:xfrm>
              <a:off x="140229" y="128851"/>
              <a:ext cx="379756" cy="46166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86C18CB-D088-404A-BCBC-4F063DB6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430579"/>
            <a:ext cx="8143875" cy="4272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27D19F-9898-4238-AD18-BCD8EB75B6AB}"/>
              </a:ext>
            </a:extLst>
          </p:cNvPr>
          <p:cNvSpPr txBox="1"/>
          <p:nvPr/>
        </p:nvSpPr>
        <p:spPr>
          <a:xfrm>
            <a:off x="2327369" y="190408"/>
            <a:ext cx="77596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아이디가 있는지 존재하는지 확인 후 존재하지 않으면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경고창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등장</a:t>
            </a:r>
          </a:p>
        </p:txBody>
      </p:sp>
    </p:spTree>
    <p:extLst>
      <p:ext uri="{BB962C8B-B14F-4D97-AF65-F5344CB8AC3E}">
        <p14:creationId xmlns:p14="http://schemas.microsoft.com/office/powerpoint/2010/main" val="137621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335</Words>
  <Application>Microsoft Office PowerPoint</Application>
  <PresentationFormat>와이드스크린</PresentationFormat>
  <Paragraphs>86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 ExtraBold</vt:lpstr>
      <vt:lpstr>나눔스퀘어</vt:lpstr>
      <vt:lpstr>Arial</vt:lpstr>
      <vt:lpstr>맑은 고딕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Minyeong Jo</dc:creator>
  <cp:lastModifiedBy>Minyeong Jo</cp:lastModifiedBy>
  <cp:revision>98</cp:revision>
  <dcterms:created xsi:type="dcterms:W3CDTF">2019-11-28T05:58:05Z</dcterms:created>
  <dcterms:modified xsi:type="dcterms:W3CDTF">2020-01-09T07:43:28Z</dcterms:modified>
</cp:coreProperties>
</file>